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01" r:id="rId2"/>
    <p:sldId id="279" r:id="rId3"/>
    <p:sldId id="281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8" r:id="rId13"/>
    <p:sldId id="294" r:id="rId14"/>
    <p:sldId id="296" r:id="rId15"/>
    <p:sldId id="300" r:id="rId16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3" autoAdjust="0"/>
    <p:restoredTop sz="89736" autoAdjust="0"/>
  </p:normalViewPr>
  <p:slideViewPr>
    <p:cSldViewPr snapToGrid="0">
      <p:cViewPr>
        <p:scale>
          <a:sx n="73" d="100"/>
          <a:sy n="73" d="100"/>
        </p:scale>
        <p:origin x="-42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376C2-72F2-4D6C-B205-F9BB78D39E19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CF445-0B15-4568-88E0-7735B3314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5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Ветеран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Великой Отечественной войны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Зарипов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Мударис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Каримович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( 1926-2014г.) 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CF445-0B15-4568-88E0-7735B3314E4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436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3B2441-2945-4D3A-8D85-66381646BDA3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74FF146-D9CE-4BA0-B3DE-282CFE44149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7291" y="431073"/>
            <a:ext cx="5303520" cy="5525589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/>
              <a:t>Музейный уголок МБОУ «</a:t>
            </a:r>
            <a:r>
              <a:rPr lang="ru-RU" sz="3200" dirty="0" err="1" smtClean="0"/>
              <a:t>Березкинская</a:t>
            </a:r>
            <a:r>
              <a:rPr lang="ru-RU" sz="3200" dirty="0" smtClean="0"/>
              <a:t> основная общеобразовательная школа Высокогорского муниципального района</a:t>
            </a:r>
            <a:br>
              <a:rPr lang="ru-RU" sz="3200" dirty="0" smtClean="0"/>
            </a:br>
            <a:r>
              <a:rPr lang="ru-RU" sz="3200" dirty="0" smtClean="0"/>
              <a:t>Республики Татарстан».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2000" dirty="0" smtClean="0"/>
              <a:t>Год создания: 2005 г.</a:t>
            </a:r>
            <a:br>
              <a:rPr lang="ru-RU" sz="2000" dirty="0" smtClean="0"/>
            </a:br>
            <a:r>
              <a:rPr lang="ru-RU" sz="2000" dirty="0" smtClean="0"/>
              <a:t>Руководитель : Хасанов </a:t>
            </a:r>
            <a:r>
              <a:rPr lang="ru-RU" sz="2000" dirty="0" err="1" smtClean="0"/>
              <a:t>Тагир</a:t>
            </a:r>
            <a:r>
              <a:rPr lang="ru-RU" sz="2000" dirty="0" smtClean="0"/>
              <a:t> </a:t>
            </a:r>
            <a:r>
              <a:rPr lang="ru-RU" sz="2000" dirty="0" err="1" smtClean="0"/>
              <a:t>Салимьянович</a:t>
            </a:r>
            <a:r>
              <a:rPr lang="ru-RU" sz="2000" dirty="0" smtClean="0"/>
              <a:t>, учитель истории   </a:t>
            </a:r>
            <a:endParaRPr lang="ru-RU" sz="2000" dirty="0"/>
          </a:p>
        </p:txBody>
      </p:sp>
      <p:pic>
        <p:nvPicPr>
          <p:cNvPr id="6" name="Объект 5" descr="article3799.jpg"/>
          <p:cNvPicPr>
            <a:picLocks noGrp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b="12860"/>
          <a:stretch/>
        </p:blipFill>
        <p:spPr bwMode="auto">
          <a:xfrm>
            <a:off x="0" y="0"/>
            <a:ext cx="5673338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0480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94"/>
            <a:ext cx="12192000" cy="66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06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58" y="0"/>
            <a:ext cx="11529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48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du.tatar.ru/upload/gallery_photo/6463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7" y="360793"/>
            <a:ext cx="5715000" cy="630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62497" y="581410"/>
            <a:ext cx="6096000" cy="60862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Ветеран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войны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Зарипов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Мударис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Каримович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Зарипов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Мударис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Каримович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родился 27 февраля 1926 года в деревне Ташлы Ковали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Дубъязского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 (ныне 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Высокогорского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татарин,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 КПСС.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До войны окончил в 1941 году Ташлы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Ковалинскую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7-летнюю школу.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После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окончания школы начал работать в колхозе «Кызыл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Байрак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Узнал о начале войны 22 июня  от специально посланного представителя из района. Тогда еще радиоузлы были не во всех селах. В это время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находился 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косил 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траву для колхозных лошадей. 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 призван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фронт райвоенкоматом в 1943 году..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ноября  явился в Арск, 9 ноября прибыли в военный лагерь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Суслонгер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фронт отправился в июне 1944 года. Начинал рядовым в составе 331 стрелковой дивизии Прибалтийского фронта пулеметчиком под командованием маршала Баграмяна.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50" y="0"/>
            <a:ext cx="5638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28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422" y="0"/>
            <a:ext cx="5843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6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057" y="75701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/>
              <a:t>   Ни кто не забыт, ни что не забыто</a:t>
            </a:r>
            <a:endParaRPr lang="ru-RU" sz="4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57" y="2082573"/>
            <a:ext cx="9593943" cy="6190569"/>
          </a:xfrm>
        </p:spPr>
      </p:pic>
    </p:spTree>
    <p:extLst>
      <p:ext uri="{BB962C8B-B14F-4D97-AF65-F5344CB8AC3E}">
        <p14:creationId xmlns:p14="http://schemas.microsoft.com/office/powerpoint/2010/main" val="282645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isPhoto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ru-RU" sz="3200" dirty="0"/>
              <a:t> </a:t>
            </a:r>
            <a:r>
              <a:rPr lang="ru-RU" sz="3200" dirty="0" smtClean="0"/>
              <a:t>                                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23" y="0"/>
            <a:ext cx="11434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1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" y="0"/>
            <a:ext cx="12175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94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5" y="423236"/>
            <a:ext cx="11743509" cy="60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828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8497"/>
            <a:ext cx="12192000" cy="468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89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2758"/>
            <a:ext cx="12192000" cy="479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764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48" y="0"/>
            <a:ext cx="9707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10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83"/>
            <a:ext cx="12192000" cy="658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64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879"/>
            <a:ext cx="12192000" cy="659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5458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78</TotalTime>
  <Words>42</Words>
  <Application>Microsoft Office PowerPoint</Application>
  <PresentationFormat>Произвольный</PresentationFormat>
  <Paragraphs>13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Музейный уголок МБОУ «Березкинская основная общеобразовательная школа Высокогорского муниципального района Республики Татарстан».   Год создания: 2005 г. Руководитель : Хасанов Тагир Салимьянович, учитель истории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Ни кто не забыт, ни что не забыто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17</cp:revision>
  <dcterms:created xsi:type="dcterms:W3CDTF">2015-03-25T07:23:13Z</dcterms:created>
  <dcterms:modified xsi:type="dcterms:W3CDTF">2015-03-25T11:36:57Z</dcterms:modified>
</cp:coreProperties>
</file>